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8" r:id="rId2"/>
    <p:sldId id="273" r:id="rId3"/>
    <p:sldId id="265" r:id="rId4"/>
    <p:sldId id="269" r:id="rId5"/>
    <p:sldId id="271" r:id="rId6"/>
    <p:sldId id="272" r:id="rId7"/>
    <p:sldId id="270" r:id="rId8"/>
    <p:sldId id="266" r:id="rId9"/>
    <p:sldId id="267" r:id="rId10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B13"/>
    <a:srgbClr val="76B829"/>
    <a:srgbClr val="76B82A"/>
    <a:srgbClr val="9D9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374" autoAdjust="0"/>
  </p:normalViewPr>
  <p:slideViewPr>
    <p:cSldViewPr>
      <p:cViewPr varScale="1">
        <p:scale>
          <a:sx n="89" d="100"/>
          <a:sy n="89" d="100"/>
        </p:scale>
        <p:origin x="-1240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7F8F2-BBD8-D940-8C58-F4D92E86183F}" type="datetimeFigureOut">
              <a:rPr lang="en-US" smtClean="0"/>
              <a:pPr/>
              <a:t>26/04/17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3D7B5-57AE-FA49-B47F-7342A0D798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4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D7B5-57AE-FA49-B47F-7342A0D798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5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A207DDD-358C-4730-9952-DC5F45D552C3}" type="datetimeFigureOut">
              <a:rPr lang="de-DE" smtClean="0"/>
              <a:pPr/>
              <a:t>26/04/17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2BEC4AEF-2BD4-4F8D-88FC-9BF41E5C5D0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4"/>
          <p:cNvSpPr/>
          <p:nvPr userDrawn="1"/>
        </p:nvSpPr>
        <p:spPr>
          <a:xfrm>
            <a:off x="0" y="6120680"/>
            <a:ext cx="9906000" cy="764704"/>
          </a:xfrm>
          <a:prstGeom prst="rect">
            <a:avLst/>
          </a:prstGeom>
          <a:solidFill>
            <a:srgbClr val="76B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400" b="1" kern="12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 userDrawn="1"/>
        </p:nvSpPr>
        <p:spPr>
          <a:xfrm>
            <a:off x="2144689" y="6381332"/>
            <a:ext cx="7605295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1400" b="1" dirty="0">
                <a:solidFill>
                  <a:schemeClr val="bg1"/>
                </a:solidFill>
              </a:rPr>
              <a:t>Imprinting an ecological compensation reasoning on society by means of young citizens</a:t>
            </a:r>
          </a:p>
          <a:p>
            <a:pPr algn="r"/>
            <a:endParaRPr lang="pt-PT" sz="1400" dirty="0">
              <a:solidFill>
                <a:schemeClr val="bg1"/>
              </a:solidFill>
            </a:endParaRPr>
          </a:p>
          <a:p>
            <a:pPr algn="r"/>
            <a:r>
              <a:rPr lang="en-GB" sz="1400" b="1" dirty="0">
                <a:solidFill>
                  <a:schemeClr val="bg1"/>
                </a:solidFill>
              </a:rPr>
              <a:t>				</a:t>
            </a:r>
            <a:endParaRPr lang="pt-P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Kampf\Documents\ENTER\Projekte\IMPRINT+\Vorlagen\Logo\footprint_watermark.png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15128">
            <a:off x="5719927" y="1598401"/>
            <a:ext cx="3643032" cy="4668578"/>
          </a:xfrm>
          <a:prstGeom prst="rect">
            <a:avLst/>
          </a:prstGeom>
          <a:noFill/>
        </p:spPr>
      </p:pic>
      <p:pic>
        <p:nvPicPr>
          <p:cNvPr id="14" name="Grafik 13" descr="C:\Users\Kampf\Documents\ENTER\Projekte\IMPRINT+\Vorlagen\Logo\_FINAL\CMYK\imprint_logo_CMYK_v2.jpg"/>
          <p:cNvPicPr/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490" y="404664"/>
            <a:ext cx="219235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ângulo 4"/>
          <p:cNvSpPr/>
          <p:nvPr userDrawn="1"/>
        </p:nvSpPr>
        <p:spPr>
          <a:xfrm>
            <a:off x="2690750" y="790996"/>
            <a:ext cx="6942771" cy="45719"/>
          </a:xfrm>
          <a:prstGeom prst="rect">
            <a:avLst/>
          </a:prstGeom>
          <a:solidFill>
            <a:srgbClr val="76B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7" name="Picture 2" descr="C:\Users\Utilizador\Desktop\logo-erasmus-plus.png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29" y="6309320"/>
            <a:ext cx="2066976" cy="3886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0592" y="1772816"/>
            <a:ext cx="735309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NUNCA</a:t>
            </a:r>
            <a:endParaRPr lang="en-US" sz="18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0552" y="1772816"/>
            <a:ext cx="807331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SEMPRE</a:t>
            </a:r>
            <a:endParaRPr lang="en-US" sz="18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4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8544" y="845706"/>
            <a:ext cx="8563017" cy="5247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CONSCI</a:t>
            </a:r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ÊNCIA</a:t>
            </a:r>
            <a:endParaRPr lang="en-US" sz="1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en-US" sz="2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1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8544" y="845706"/>
            <a:ext cx="8563017" cy="5247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CONSCI</a:t>
            </a:r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ÊNCIA</a:t>
            </a:r>
            <a:endParaRPr lang="en-US" sz="1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sz="2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2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28664" y="836712"/>
            <a:ext cx="6053473" cy="5247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IMPACTO</a:t>
            </a:r>
            <a:endParaRPr lang="en-US" sz="1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65298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3314" y="845706"/>
            <a:ext cx="6053473" cy="5247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IMPACTO</a:t>
            </a:r>
            <a:endParaRPr lang="en-US" sz="1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sz="2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6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480" y="2204864"/>
            <a:ext cx="937648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AMBIENTAL</a:t>
            </a:r>
            <a:endParaRPr lang="en-US" sz="1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01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4488" y="2132856"/>
            <a:ext cx="9282484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</a:t>
            </a:r>
            <a:r>
              <a:rPr lang="en-US" sz="1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</a:t>
            </a:r>
            <a:r>
              <a:rPr lang="en-US" sz="1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MICO</a:t>
            </a:r>
            <a:endParaRPr lang="en-US" sz="1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9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84648" y="1988840"/>
            <a:ext cx="6286096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</a:t>
            </a:r>
            <a:endParaRPr lang="en-US" sz="1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8853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Macintosh PowerPoint</Application>
  <PresentationFormat>A4 Paper (210x297 mm)</PresentationFormat>
  <Paragraphs>22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Benutzerdefiniertes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ENTER ENTER</dc:creator>
  <cp:lastModifiedBy>Eduardo Ferreira</cp:lastModifiedBy>
  <cp:revision>58</cp:revision>
  <dcterms:created xsi:type="dcterms:W3CDTF">2016-01-27T10:01:33Z</dcterms:created>
  <dcterms:modified xsi:type="dcterms:W3CDTF">2017-04-25T23:53:04Z</dcterms:modified>
</cp:coreProperties>
</file>